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5" r:id="rId2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0" Type="http://schemas.openxmlformats.org/officeDocument/2006/relationships/slide" Target="slides/slide1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190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8" name="Google Shape;5418;p190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9" name="Google Shape;5419;p190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0" name="Google Shape;5420;p190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1" name="Google Shape;5421;p190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60.png"/></Relationships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Google Shape;5423;p746"/>
          <p:cNvSpPr txBox="1"/>
          <p:nvPr/>
        </p:nvSpPr>
        <p:spPr>
          <a:xfrm>
            <a:off x="414720" y="186859"/>
            <a:ext cx="7464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PLACENTA PREVIA?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4" name="Google Shape;5424;p746"/>
          <p:cNvSpPr txBox="1"/>
          <p:nvPr/>
        </p:nvSpPr>
        <p:spPr>
          <a:xfrm>
            <a:off x="414720" y="1409548"/>
            <a:ext cx="74649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The placenta 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implanted in the lower uterine segment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or near the internal os of the cervix. This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occurs in 0.005 percent of pregnancies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has a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re-occurrence rate of 4 to 8 percent.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